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6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1CB253C-FAA7-4E7B-8DDF-57766BF10AC3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67C3273-D99C-4372-BCB6-08060C58EAA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CB253C-FAA7-4E7B-8DDF-57766BF10AC3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7C3273-D99C-4372-BCB6-08060C58EA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CB253C-FAA7-4E7B-8DDF-57766BF10AC3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7C3273-D99C-4372-BCB6-08060C58EA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CB253C-FAA7-4E7B-8DDF-57766BF10AC3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7C3273-D99C-4372-BCB6-08060C58EA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1CB253C-FAA7-4E7B-8DDF-57766BF10AC3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67C3273-D99C-4372-BCB6-08060C58EAA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CB253C-FAA7-4E7B-8DDF-57766BF10AC3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67C3273-D99C-4372-BCB6-08060C58EAA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CB253C-FAA7-4E7B-8DDF-57766BF10AC3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67C3273-D99C-4372-BCB6-08060C58EA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CB253C-FAA7-4E7B-8DDF-57766BF10AC3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7C3273-D99C-4372-BCB6-08060C58EAA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CB253C-FAA7-4E7B-8DDF-57766BF10AC3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7C3273-D99C-4372-BCB6-08060C58EA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1CB253C-FAA7-4E7B-8DDF-57766BF10AC3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67C3273-D99C-4372-BCB6-08060C58EAA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1CB253C-FAA7-4E7B-8DDF-57766BF10AC3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67C3273-D99C-4372-BCB6-08060C58EAA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1CB253C-FAA7-4E7B-8DDF-57766BF10AC3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E67C3273-D99C-4372-BCB6-08060C58EAAC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Research Design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esearch </a:t>
            </a:r>
            <a:r>
              <a:rPr lang="en-US" dirty="0"/>
              <a:t>D</a:t>
            </a:r>
            <a:r>
              <a:rPr lang="en-US" dirty="0" smtClean="0"/>
              <a:t>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en-US" dirty="0" smtClean="0"/>
              <a:t>A research design can be defined as the preparation of conditions, for the collection and analysis of data in such a manner, which aims at combining relevance to the research purpose with economy in procedure. In other words, the design arrangement of a research project is commonly known as the “research design”. Besides, the decisions like what, where, when, how, etc., in regard to a research study, creates a research design. In fact, the research design is the conceptual structure within which a research is conducted. Moreover, it comprises the outline for the collection, measurement and analysis of data. Hence, the design carries a blueprint of what the researcher will do, from composing the hypothesis and its operational implications to the final analysis of data.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Overtly, the design decisions happen to be in respect of: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AutoNum type="arabicParenR"/>
            </a:pPr>
            <a:r>
              <a:rPr lang="en-US" dirty="0" smtClean="0"/>
              <a:t>What is the research? </a:t>
            </a:r>
          </a:p>
          <a:p>
            <a:pPr marL="514350" indent="-514350">
              <a:buAutoNum type="arabicParenR"/>
            </a:pPr>
            <a:r>
              <a:rPr lang="en-US" dirty="0" smtClean="0"/>
              <a:t>Where and why will the research be conducted?</a:t>
            </a:r>
          </a:p>
          <a:p>
            <a:pPr marL="514350" indent="-514350">
              <a:buAutoNum type="arabicParenR"/>
            </a:pPr>
            <a:r>
              <a:rPr lang="en-US" dirty="0" smtClean="0"/>
              <a:t>What data is required for the research? </a:t>
            </a:r>
            <a:endParaRPr lang="en-US" dirty="0"/>
          </a:p>
          <a:p>
            <a:pPr marL="514350" indent="-514350">
              <a:buAutoNum type="arabicParenR"/>
            </a:pPr>
            <a:r>
              <a:rPr lang="en-US" dirty="0" smtClean="0"/>
              <a:t>Where can be the data found?  </a:t>
            </a:r>
          </a:p>
          <a:p>
            <a:pPr marL="514350" indent="-514350">
              <a:buAutoNum type="arabicParenR"/>
            </a:pPr>
            <a:r>
              <a:rPr lang="en-US" dirty="0" smtClean="0"/>
              <a:t>What will be the time period of the research? </a:t>
            </a:r>
            <a:endParaRPr lang="en-US" dirty="0"/>
          </a:p>
          <a:p>
            <a:pPr marL="514350" indent="-514350">
              <a:buAutoNum type="arabicParenR"/>
            </a:pPr>
            <a:r>
              <a:rPr lang="en-US" dirty="0" smtClean="0"/>
              <a:t>What will be the sample design? </a:t>
            </a:r>
            <a:endParaRPr lang="en-US" dirty="0"/>
          </a:p>
          <a:p>
            <a:pPr marL="514350" indent="-514350">
              <a:buAutoNum type="arabicParenR"/>
            </a:pPr>
            <a:r>
              <a:rPr lang="en-US" dirty="0" smtClean="0"/>
              <a:t>What methods will be used for data collection? </a:t>
            </a:r>
            <a:endParaRPr lang="en-US" dirty="0"/>
          </a:p>
          <a:p>
            <a:pPr marL="514350" indent="-514350">
              <a:buAutoNum type="arabicParenR"/>
            </a:pPr>
            <a:r>
              <a:rPr lang="en-US" dirty="0" smtClean="0"/>
              <a:t>How will be the data </a:t>
            </a:r>
            <a:r>
              <a:rPr lang="en-US" dirty="0" err="1" smtClean="0"/>
              <a:t>analysed</a:t>
            </a:r>
            <a:r>
              <a:rPr lang="en-US" dirty="0" smtClean="0"/>
              <a:t>? </a:t>
            </a:r>
            <a:endParaRPr lang="en-US" dirty="0"/>
          </a:p>
          <a:p>
            <a:pPr marL="514350" indent="-514350">
              <a:buAutoNum type="arabicParenR"/>
            </a:pPr>
            <a:r>
              <a:rPr lang="en-US" dirty="0" smtClean="0"/>
              <a:t>In which style will be the research report prepared?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Based on the above mentioned design decisions, the complete research design may be divided into the following parts: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 algn="just">
              <a:buAutoNum type="alphaLcParenBoth"/>
            </a:pPr>
            <a:r>
              <a:rPr lang="en-US" dirty="0" smtClean="0"/>
              <a:t>Sample design: this deals with the technique of selecting items and thus requires careful observation for the given research study. </a:t>
            </a:r>
          </a:p>
          <a:p>
            <a:pPr marL="514350" indent="-514350" algn="just">
              <a:buAutoNum type="alphaLcParenBoth"/>
            </a:pPr>
            <a:r>
              <a:rPr lang="en-US" dirty="0" smtClean="0"/>
              <a:t>Observational design: this relates to the conditions under which the experiments are to be conducted. </a:t>
            </a:r>
          </a:p>
          <a:p>
            <a:pPr marL="514350" indent="-514350" algn="just">
              <a:buAutoNum type="alphaLcParenBoth"/>
            </a:pPr>
            <a:r>
              <a:rPr lang="en-US" dirty="0" smtClean="0"/>
              <a:t>Statistical design: this concerns the question of how many items are to be observed, and how are the collected data and information going to be </a:t>
            </a:r>
            <a:r>
              <a:rPr lang="en-US" dirty="0" err="1" smtClean="0"/>
              <a:t>analysed</a:t>
            </a:r>
            <a:r>
              <a:rPr lang="en-US" dirty="0" smtClean="0"/>
              <a:t>. </a:t>
            </a:r>
            <a:endParaRPr lang="en-US" dirty="0"/>
          </a:p>
          <a:p>
            <a:pPr marL="514350" indent="-514350" algn="just">
              <a:buAutoNum type="alphaLcParenBoth"/>
            </a:pPr>
            <a:r>
              <a:rPr lang="en-US" dirty="0" smtClean="0"/>
              <a:t>Operational design: this deals with the methods by which the procedures specified in the sample, observational and statistical designs can be conducted.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4</TotalTime>
  <Words>348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Foundry</vt:lpstr>
      <vt:lpstr>Research Design</vt:lpstr>
      <vt:lpstr>Research Design</vt:lpstr>
      <vt:lpstr>Overtly, the design decisions happen to be in respect of: </vt:lpstr>
      <vt:lpstr>Based on the above mentioned design decisions, the complete research design may be divided into the following parts: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Design</dc:title>
  <dc:creator>Hp</dc:creator>
  <cp:lastModifiedBy>Hp</cp:lastModifiedBy>
  <cp:revision>1</cp:revision>
  <dcterms:created xsi:type="dcterms:W3CDTF">2024-11-25T14:57:35Z</dcterms:created>
  <dcterms:modified xsi:type="dcterms:W3CDTF">2024-11-25T15:01:36Z</dcterms:modified>
</cp:coreProperties>
</file>